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60" r:id="rId6"/>
    <p:sldId id="273" r:id="rId7"/>
    <p:sldId id="274" r:id="rId8"/>
    <p:sldId id="272" r:id="rId9"/>
    <p:sldId id="266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2280-3C61-73CF-40A1-7336739E4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861833-2B2D-177B-F1BA-65987E741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1182D-7C6C-F8A6-5439-68E68C4A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FC315-6D82-C2FE-D495-CE654B14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CC2A1-9A10-CB67-5C06-56A7F122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34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F452F-8D99-3957-BBEE-5EF30B4E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5D76DA-BD9F-E491-8980-B42E64782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164F82-CE3E-5E8E-14C2-D051370B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84DF6-7530-6E1F-D12E-8F3293D6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BC78BA-3762-9AB7-C857-FBB581C2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32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08AF7A-4862-61CF-140F-F4C25EFC6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9E3207-0F55-56DA-F69D-7A352CE59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D06CA-D1C6-6C72-CBBB-A55C77BB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FDFD44-959C-88FF-9B24-C5239DBC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2DAD5-5459-D31D-F400-4194CCED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58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0AB1-A0E0-6700-8C75-8AD5892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A473E-A764-87FB-F826-E9A3DCCD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6DE1C5-08D2-FC58-C8CA-ECC41A07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4CFDB-BD50-E4D8-C892-34B608CC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432E9-EF47-D517-8B8D-C2E3D18B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934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22632-F3C3-5147-9876-B88A6F44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05E413-7F9E-877E-A1BE-35650A7B3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E2F6B-235D-CEFC-7659-C6BE151B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11E72A-48FE-C88E-C22D-59E7BA4D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F14947-636C-1C1C-4D8B-25E45A44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52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31E20-1D68-7B1B-80C2-C7A9D706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D7415-A813-6A52-4ABA-08BE2D7F1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7F7CE8-ADAC-4A4A-7946-B789B069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9922A2-15AC-179E-92C2-688EB5B2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563EB3-7C8B-2094-C408-69CE52AB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2FB30F-6D4E-E250-ECD9-C383223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324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5A996-CD60-3393-9E7D-1A8F8666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45DE6D-23D2-EC2A-1DB6-BBB4C08DA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1DD856-2398-1464-DAC6-18EC0FBCB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E9A0FB-F637-45E7-3FDD-1368B8604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9AB965-09B7-0FEE-3531-D027DE6A0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95979D-3508-5312-C067-781399E2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B2F187-921E-33F2-C1BB-FBAE17B8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2765F0-D556-79E6-EAA4-3C8222B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9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9B433-CE1E-0002-1002-2028A186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E8D442-2F1D-280A-25ED-1AA215B9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67B085-44F2-2B18-795C-A066C426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4F3590-A481-CE7E-C42B-083C739B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91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A9E42B-BF21-7443-BC1D-AB6FE258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974EAB-38D9-7EC7-97C7-937BF833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C0E7F3-F5D7-6523-6DC4-0AC49276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10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D0B25-DC9B-14F7-4840-A386C2FE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747BA-EE13-63DE-398D-E64D988C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BC5D1-FA33-B9B2-E2BE-41786AEAF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4B25A7-1DF6-E3D8-BA8C-B371AF77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6E95C0-092A-9E6F-3B2E-258B14A0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53E1BE-CEA7-43C4-D651-2BD1335C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60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A0CF8-1DA9-DB94-B8AE-E1353674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EEB76-FF0D-5563-3714-53B7C8DCD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2DDB5A-B6F3-3B3A-1F89-5FADD89A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ECE98-E261-9147-69C6-0B77886E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E85DC1-8A50-9218-7F26-40A32FC6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93966D-DB62-944A-04DD-219A9B32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07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7A8A4B-BBA7-4AA5-5C62-432E522B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8140F2-72A0-78B7-3E93-A8059D90D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68FC4D-0EDB-3BD3-BB58-D698D7802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BD3F-C4F7-4148-8ECB-5DCEB491BD86}" type="datetimeFigureOut">
              <a:rPr lang="es-CL" smtClean="0"/>
              <a:t>04-04-2023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936FBC-E3FD-667A-576E-7DC80DB9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0E07D-7A5C-FCBD-7EEA-CC0ED98D4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08B2-8DBC-4955-8B9C-C0A1B6201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789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arerapanui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ECA7D-1D78-B18F-217B-7C6D590CF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s-ES" dirty="0"/>
              <a:t>HOTEL CHEZ JOSEPH RAPANUI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BF9BC5-8778-9F39-CA35-5C4F6EFDC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CL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A45E1F-F1F3-9327-1E38-CA96B6E2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4" y="379413"/>
            <a:ext cx="3305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BC0BE88-F93A-5B56-F9A0-3C5862BF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08" y="4267977"/>
            <a:ext cx="3305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8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70F5C-F8C9-11DE-803E-A2D4A32D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922499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F0"/>
                </a:solidFill>
              </a:rPr>
              <a:t>VALORES POR CONVENIO</a:t>
            </a:r>
            <a:endParaRPr lang="es-CL" sz="3200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C8E88-9484-0D2C-E12A-08D4B554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4114799"/>
            <a:ext cx="10654004" cy="2062163"/>
          </a:xfrm>
        </p:spPr>
        <p:txBody>
          <a:bodyPr>
            <a:normAutofit/>
          </a:bodyPr>
          <a:lstStyle/>
          <a:p>
            <a:r>
              <a:rPr lang="es-ES" sz="2000" dirty="0"/>
              <a:t>Se Incluye Bienvenida con collares , desayuno continental, limpieza ,traslados aeropuerto Hotel y Hotel aeropuerto</a:t>
            </a:r>
          </a:p>
          <a:p>
            <a:endParaRPr lang="es-ES" sz="2000" dirty="0"/>
          </a:p>
          <a:p>
            <a:r>
              <a:rPr lang="es-ES" sz="2000" dirty="0"/>
              <a:t>Reserva a email : </a:t>
            </a:r>
            <a:r>
              <a:rPr lang="es-ES" sz="2000" dirty="0">
                <a:hlinkClick r:id="rId2"/>
              </a:rPr>
              <a:t>harerapanui@gmail.com</a:t>
            </a:r>
            <a:r>
              <a:rPr lang="es-ES" sz="2000" dirty="0"/>
              <a:t> y/ o mariarosavidalh@gmail.com</a:t>
            </a:r>
            <a:endParaRPr lang="es-CL" sz="20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3B0E334-D712-83E8-3CA2-99A8D4C5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79654"/>
              </p:ext>
            </p:extLst>
          </p:nvPr>
        </p:nvGraphicFramePr>
        <p:xfrm>
          <a:off x="942392" y="1250301"/>
          <a:ext cx="6334707" cy="225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569">
                  <a:extLst>
                    <a:ext uri="{9D8B030D-6E8A-4147-A177-3AD203B41FA5}">
                      <a16:colId xmlns:a16="http://schemas.microsoft.com/office/drawing/2014/main" val="3129740114"/>
                    </a:ext>
                  </a:extLst>
                </a:gridCol>
                <a:gridCol w="2111569">
                  <a:extLst>
                    <a:ext uri="{9D8B030D-6E8A-4147-A177-3AD203B41FA5}">
                      <a16:colId xmlns:a16="http://schemas.microsoft.com/office/drawing/2014/main" val="2565618007"/>
                    </a:ext>
                  </a:extLst>
                </a:gridCol>
                <a:gridCol w="2111569">
                  <a:extLst>
                    <a:ext uri="{9D8B030D-6E8A-4147-A177-3AD203B41FA5}">
                      <a16:colId xmlns:a16="http://schemas.microsoft.com/office/drawing/2014/main" val="543400790"/>
                    </a:ext>
                  </a:extLst>
                </a:gridCol>
              </a:tblGrid>
              <a:tr h="73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Habitaciones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Standard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Premium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2543668"/>
                  </a:ext>
                </a:extLst>
              </a:tr>
              <a:tr h="381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Singles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$55.000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$80.000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489682"/>
                  </a:ext>
                </a:extLst>
              </a:tr>
              <a:tr h="381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Dobles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$90.000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$120.000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39825428"/>
                  </a:ext>
                </a:extLst>
              </a:tr>
              <a:tr h="381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Triple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$120.000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$150.000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72726982"/>
                  </a:ext>
                </a:extLst>
              </a:tr>
              <a:tr h="381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Cuádruple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$150.000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0551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75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D039B-9BD5-0A7B-BF83-59DBD5F5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F0"/>
                </a:solidFill>
              </a:rPr>
              <a:t>NUESTRO HOTEL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B84A4-CBF6-527A-B20F-FD7C8AD0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HOTEL FAMILIAR ,FUNDADO EN EL AÑO  1970 POR DON JOSE PACOMIO  Y DOÑA  REGINA LANGUITOPA.</a:t>
            </a:r>
          </a:p>
          <a:p>
            <a:r>
              <a:rPr lang="es-ES" dirty="0"/>
              <a:t>MANTENIENDO LAS TRADICIONES FAMILIARES SU HIJO JOSE ABIMARECA PACOMIO ES QUIEN CONTINUA  EN LA DIRECCION DEL RECINTO.</a:t>
            </a:r>
          </a:p>
          <a:p>
            <a:r>
              <a:rPr lang="es-ES" dirty="0"/>
              <a:t>SE CARACTERIZA POR SU BELLOS JARDINES  CON VEGETACION DE LA ISLA</a:t>
            </a:r>
          </a:p>
          <a:p>
            <a:r>
              <a:rPr lang="es-ES" dirty="0"/>
              <a:t>UBICADO CERCANO AL  CENTRO COMERCIAL Y A LA COSTANERA LA CUAL OFRECE VARIADOS LUGARES DE ESPARCIMIENTO COMO PUBS,SHOW CON BAILES TIPICOS Y CULTURALES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516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3341D-6FF3-E9B6-778C-25E722DC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F0"/>
                </a:solidFill>
              </a:rPr>
              <a:t>RECEPCION HOTEL</a:t>
            </a:r>
            <a:endParaRPr lang="es-CL" sz="3200" b="1" dirty="0">
              <a:solidFill>
                <a:srgbClr val="00B0F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4240A-1001-D3B7-E57B-0C4140CD5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Imagen que contiene edificio, exterior, casa, frente&#10;&#10;Descripción generada automáticamente">
            <a:extLst>
              <a:ext uri="{FF2B5EF4-FFF2-40B4-BE49-F238E27FC236}">
                <a16:creationId xmlns:a16="http://schemas.microsoft.com/office/drawing/2014/main" id="{B517DE16-E5F0-DBD5-3BB0-AD639ECD3A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1" y="2505075"/>
            <a:ext cx="4923040" cy="3684588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B37180-2E21-BE96-49C1-2B1883A4C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Marcador de contenido 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84ED77E-BDB4-89FA-4431-07D6E5D162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51" y="2505075"/>
            <a:ext cx="2908885" cy="3684588"/>
          </a:xfrm>
        </p:spPr>
      </p:pic>
    </p:spTree>
    <p:extLst>
      <p:ext uri="{BB962C8B-B14F-4D97-AF65-F5344CB8AC3E}">
        <p14:creationId xmlns:p14="http://schemas.microsoft.com/office/powerpoint/2010/main" val="17920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C2DCF-86E5-C9F4-EB1F-D6DC7EE4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79" y="35560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BELLOS JARDINES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3DDAFCC-9346-DB3A-0136-60F3F6B62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s-ES" dirty="0"/>
              <a:t>VEGETACION TIPICA</a:t>
            </a:r>
            <a:endParaRPr lang="es-CL" dirty="0"/>
          </a:p>
        </p:txBody>
      </p:sp>
      <p:pic>
        <p:nvPicPr>
          <p:cNvPr id="5" name="Marcador de contenido 4" descr="Un árbol con hojas verdes&#10;&#10;Descripción generada automáticamente con confianza media">
            <a:extLst>
              <a:ext uri="{FF2B5EF4-FFF2-40B4-BE49-F238E27FC236}">
                <a16:creationId xmlns:a16="http://schemas.microsoft.com/office/drawing/2014/main" id="{09B8FD60-9E45-548D-9CED-5621670E97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09774" y="2663695"/>
            <a:ext cx="5086225" cy="3684588"/>
          </a:xfrm>
          <a:prstGeom prst="rect">
            <a:avLst/>
          </a:prstGeom>
          <a:effectLst/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9D42793-0977-1904-AB06-86339FF21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PASARELAS</a:t>
            </a:r>
            <a:endParaRPr lang="es-CL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74698246-F459-2065-7DD9-029A205111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74" y="2505075"/>
            <a:ext cx="5049938" cy="3684588"/>
          </a:xfrm>
        </p:spPr>
      </p:pic>
    </p:spTree>
    <p:extLst>
      <p:ext uri="{BB962C8B-B14F-4D97-AF65-F5344CB8AC3E}">
        <p14:creationId xmlns:p14="http://schemas.microsoft.com/office/powerpoint/2010/main" val="319306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69F005-D6FE-60CA-2D2C-02A77031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s-ES" sz="3200" b="1" dirty="0">
                <a:solidFill>
                  <a:srgbClr val="00B0F0"/>
                </a:solidFill>
              </a:rPr>
              <a:t>NUESTRAS</a:t>
            </a:r>
            <a:r>
              <a:rPr lang="es-ES" sz="3700" b="1" dirty="0"/>
              <a:t> </a:t>
            </a:r>
            <a:r>
              <a:rPr lang="es-ES" sz="3200" b="1" dirty="0">
                <a:solidFill>
                  <a:srgbClr val="00B0F0"/>
                </a:solidFill>
              </a:rPr>
              <a:t>DEPENDENCIAS</a:t>
            </a:r>
            <a:endParaRPr lang="es-CL" sz="3200" b="1" dirty="0">
              <a:solidFill>
                <a:srgbClr val="00B0F0"/>
              </a:solidFill>
            </a:endParaRPr>
          </a:p>
        </p:txBody>
      </p:sp>
      <p:pic>
        <p:nvPicPr>
          <p:cNvPr id="5" name="Marcador de contenido 4" descr="Imagen que contiene edificio, porche, cerca, hecho de madera&#10;&#10;Descripción generada automáticamente">
            <a:extLst>
              <a:ext uri="{FF2B5EF4-FFF2-40B4-BE49-F238E27FC236}">
                <a16:creationId xmlns:a16="http://schemas.microsoft.com/office/drawing/2014/main" id="{EF0982CA-26D9-D424-0B81-5979AC094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r="-1" b="20485"/>
          <a:stretch/>
        </p:blipFill>
        <p:spPr>
          <a:xfrm>
            <a:off x="-4" y="0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24BF8E-3273-81FC-102D-03028D773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6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6E68344-123D-374D-AB94-9C16BB0E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F0"/>
                </a:solidFill>
              </a:rPr>
              <a:t>EXTERIOR HABITACIONES</a:t>
            </a:r>
            <a:endParaRPr lang="es-CL" b="1" dirty="0">
              <a:solidFill>
                <a:srgbClr val="00B0F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B8257D-3B5F-3627-49A8-469A523B59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36FE88E-2E50-9961-681C-C8FB32845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" name="Imagen 2" descr="Vista de una calle&#10;&#10;Descripción generada automáticamente con confianza media">
            <a:extLst>
              <a:ext uri="{FF2B5EF4-FFF2-40B4-BE49-F238E27FC236}">
                <a16:creationId xmlns:a16="http://schemas.microsoft.com/office/drawing/2014/main" id="{1B0F555B-E881-E822-877B-0838A97B2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55068"/>
            <a:ext cx="3932237" cy="38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64AB429-CE2D-2038-F07F-3B547865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F0"/>
                </a:solidFill>
              </a:rPr>
              <a:t> INTERIOR HABITACIONES</a:t>
            </a:r>
            <a:endParaRPr lang="es-CL" sz="3200" b="1" dirty="0">
              <a:solidFill>
                <a:srgbClr val="00B0F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05F8C83-4ABA-FD2D-7847-109165EED3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8" y="1825625"/>
            <a:ext cx="3099243" cy="4351338"/>
          </a:xfrm>
        </p:spPr>
      </p:pic>
      <p:pic>
        <p:nvPicPr>
          <p:cNvPr id="9" name="Marcador de contenido 8" descr="Imagen que contiene interior, foto, tabla, cuarto&#10;&#10;Descripción generada automáticamente">
            <a:extLst>
              <a:ext uri="{FF2B5EF4-FFF2-40B4-BE49-F238E27FC236}">
                <a16:creationId xmlns:a16="http://schemas.microsoft.com/office/drawing/2014/main" id="{B6351143-DD2E-5F60-D7FD-9CE098C9BD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03" y="1825625"/>
            <a:ext cx="3234393" cy="4351338"/>
          </a:xfrm>
        </p:spPr>
      </p:pic>
    </p:spTree>
    <p:extLst>
      <p:ext uri="{BB962C8B-B14F-4D97-AF65-F5344CB8AC3E}">
        <p14:creationId xmlns:p14="http://schemas.microsoft.com/office/powerpoint/2010/main" val="308958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417615B-40AB-B316-4A6F-466EE620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F0"/>
                </a:solidFill>
              </a:rPr>
              <a:t>COMEDORES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E44D09F-7253-F1F7-1121-A2ED240D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76303"/>
            <a:ext cx="5157787" cy="823912"/>
          </a:xfrm>
        </p:spPr>
        <p:txBody>
          <a:bodyPr/>
          <a:lstStyle/>
          <a:p>
            <a:r>
              <a:rPr lang="es-ES" dirty="0"/>
              <a:t>INTERIOR</a:t>
            </a:r>
            <a:endParaRPr lang="es-CL" dirty="0"/>
          </a:p>
        </p:txBody>
      </p:sp>
      <p:pic>
        <p:nvPicPr>
          <p:cNvPr id="5" name="Marcador de contenido 4" descr="Una silla en una cocina&#10;&#10;Descripción generada automáticamente con confianza baja">
            <a:extLst>
              <a:ext uri="{FF2B5EF4-FFF2-40B4-BE49-F238E27FC236}">
                <a16:creationId xmlns:a16="http://schemas.microsoft.com/office/drawing/2014/main" id="{F8CDE995-0436-62A3-4764-BF53E3090A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40" y="2505075"/>
            <a:ext cx="2757683" cy="3684588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47F97E1-B113-7D22-1C65-AE7CA067B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EXTERIOR</a:t>
            </a:r>
            <a:endParaRPr lang="es-CL" dirty="0"/>
          </a:p>
        </p:txBody>
      </p:sp>
      <p:pic>
        <p:nvPicPr>
          <p:cNvPr id="11" name="Marcador de contenido 10" descr="Una silla de madera en un restaurante&#10;&#10;Descripción generada automáticamente con confianza baja">
            <a:extLst>
              <a:ext uri="{FF2B5EF4-FFF2-40B4-BE49-F238E27FC236}">
                <a16:creationId xmlns:a16="http://schemas.microsoft.com/office/drawing/2014/main" id="{1CAA5D90-C29D-6D44-CAA9-0596B527E1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74" y="2505075"/>
            <a:ext cx="4923040" cy="3684588"/>
          </a:xfrm>
        </p:spPr>
      </p:pic>
    </p:spTree>
    <p:extLst>
      <p:ext uri="{BB962C8B-B14F-4D97-AF65-F5344CB8AC3E}">
        <p14:creationId xmlns:p14="http://schemas.microsoft.com/office/powerpoint/2010/main" val="58039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DC00B1-417C-E598-09A3-3D887A03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s-ES" sz="4000" dirty="0"/>
              <a:t>Terraza </a:t>
            </a:r>
            <a:endParaRPr lang="es-CL" sz="4000" dirty="0"/>
          </a:p>
        </p:txBody>
      </p:sp>
      <p:pic>
        <p:nvPicPr>
          <p:cNvPr id="5" name="Marcador de contenido 4" descr="Una silla en un restaurante&#10;&#10;Descripción generada automáticamente con confianza media">
            <a:extLst>
              <a:ext uri="{FF2B5EF4-FFF2-40B4-BE49-F238E27FC236}">
                <a16:creationId xmlns:a16="http://schemas.microsoft.com/office/drawing/2014/main" id="{DD6537EB-D465-DFF8-A64E-22E33A065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r="3952" b="-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C53CCC-AC83-09A0-4AC3-F59A8EE8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3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154</Words>
  <Application>Microsoft Office PowerPoint</Application>
  <PresentationFormat>Panorámica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HOTEL CHEZ JOSEPH RAPANUI </vt:lpstr>
      <vt:lpstr>NUESTRO HOTEL</vt:lpstr>
      <vt:lpstr>RECEPCION HOTEL</vt:lpstr>
      <vt:lpstr>BELLOS JARDINES</vt:lpstr>
      <vt:lpstr>NUESTRAS DEPENDENCIAS</vt:lpstr>
      <vt:lpstr>EXTERIOR HABITACIONES</vt:lpstr>
      <vt:lpstr> INTERIOR HABITACIONES</vt:lpstr>
      <vt:lpstr>COMEDORES</vt:lpstr>
      <vt:lpstr>Terraza </vt:lpstr>
      <vt:lpstr>VALORES POR CONVENIO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HARE RAPANUI </dc:title>
  <dc:creator>maria rosa</dc:creator>
  <cp:lastModifiedBy>maria rosa</cp:lastModifiedBy>
  <cp:revision>18</cp:revision>
  <dcterms:created xsi:type="dcterms:W3CDTF">2023-02-22T17:52:47Z</dcterms:created>
  <dcterms:modified xsi:type="dcterms:W3CDTF">2023-04-04T22:22:29Z</dcterms:modified>
</cp:coreProperties>
</file>